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67" r:id="rId14"/>
    <p:sldId id="268" r:id="rId15"/>
    <p:sldId id="269" r:id="rId16"/>
    <p:sldId id="274" r:id="rId17"/>
    <p:sldId id="275" r:id="rId18"/>
    <p:sldId id="271" r:id="rId19"/>
    <p:sldId id="276" r:id="rId20"/>
    <p:sldId id="277" r:id="rId21"/>
    <p:sldId id="279" r:id="rId22"/>
    <p:sldId id="270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76BB2-160D-6141-912E-C103F59F8226}" type="datetimeFigureOut">
              <a:rPr lang="en-US" smtClean="0"/>
              <a:t>11/1/15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24A0B-C12F-3642-8BEB-EC66FDBF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7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8F0B-801E-2B4E-9731-788B8B1DEED3}" type="datetimeFigureOut">
              <a:rPr lang="en-US" smtClean="0"/>
              <a:t>11/1/15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D0E8-A893-1B45-BF46-5F6A41F1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2D0E8-A893-1B45-BF46-5F6A41F195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B84F-CF2A-D343-9FA2-31792A6AE478}" type="datetime4">
              <a:rPr lang="en-US" smtClean="0"/>
              <a:t>November 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D04-87A1-2B43-AC1D-51976542F272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F779-A63D-DA41-B438-26CD93B21D04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7B52-51C5-E742-9447-633C7DECA5EA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EA36-7023-064A-9740-4CCB9F880D55}" type="datetime4">
              <a:rPr lang="en-US" smtClean="0"/>
              <a:t>November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1A9-CAB6-0345-AD1C-EFBA391A0D34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33E5-2925-F345-9127-7888470684D6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74D9-CCCE-C64D-9DF7-D7F2C7230951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32AF-2F3B-D543-BC1F-5CC2407BB45D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31E0-C7B1-CF45-A242-EE1387E3EE7F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7C70-8ECF-7440-B8F3-1CE7465AB8C0}" type="datetime4">
              <a:rPr lang="en-US" smtClean="0"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1C936A1-1CF2-D644-A478-74BCC63783B8}" type="datetime4">
              <a:rPr lang="en-US" smtClean="0"/>
              <a:t>November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Châtelier’s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6.6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 changes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concentration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ecrease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reactants, shifts towards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reactants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products, shifts towards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8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which direction is the equilibrium shifted with each of the following concentration changes for the given reaction: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[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3796" r="34105"/>
          <a:stretch/>
        </p:blipFill>
        <p:spPr bwMode="auto">
          <a:xfrm>
            <a:off x="1990363" y="2936022"/>
            <a:ext cx="5416511" cy="546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393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]: shift towards products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]: shift towards reactants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]: shift towards 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3796" r="34105"/>
          <a:stretch/>
        </p:blipFill>
        <p:spPr bwMode="auto">
          <a:xfrm>
            <a:off x="1990363" y="1887442"/>
            <a:ext cx="5416511" cy="546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503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changes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Dependent on endothermic or exothermic nature of 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reaction is endothermic, heat is absorbed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 heat as a reactant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reaction is exothermic, heat is released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 heat as a product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4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changes in an endothermic 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in temperature equates to an increase in reactants, so result is a shift towards products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in temperature equates to a decrease in reactants, so result is a shift towards reactants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changes in an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exothermic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in temperature equates to an increase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result is a shift towards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reactants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in temperature equates to a decrease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result is a shift towards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conversion of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to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an endothermic reaction. In which direction is the equilibrium shifted when the temperature is: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4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Endothermic reaction, heat is a reactant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Increased: reaction shifts towards 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Decreased: reaction shifts towards reactants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changes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will shift towards the side with fewer moles of gas to relieve pressure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will shift towards the side with more moles of gas to increase pressure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53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which direction is the equilibrium shifted in the following reaction when the pressure is: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</a:t>
            </a: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0864" r="30556"/>
          <a:stretch/>
        </p:blipFill>
        <p:spPr bwMode="auto">
          <a:xfrm>
            <a:off x="1421936" y="2723810"/>
            <a:ext cx="6301667" cy="529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452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System at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happens when a system is already at equilibrium and a change is introduced?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Châtelier’s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principle is a general rule which explains the effect of a change in reaction conditions on equilibrium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a nutshell: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alter a system at equilibrium, it will shift and adjust to reach a new equilibrium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moles of gas on the reactants side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pressure: shift towards 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pressure: shift towards reactants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864" r="30556"/>
          <a:stretch/>
        </p:blipFill>
        <p:spPr bwMode="auto">
          <a:xfrm>
            <a:off x="1421936" y="1600200"/>
            <a:ext cx="6301667" cy="529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3474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Adding a 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catalyst helps a reaction reach equilibrium faster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Once already at equilibrium, the catalyst will have no effect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9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05217"/>
              </p:ext>
            </p:extLst>
          </p:nvPr>
        </p:nvGraphicFramePr>
        <p:xfrm>
          <a:off x="482600" y="1219200"/>
          <a:ext cx="792480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7674"/>
                <a:gridCol w="4427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Change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Effect of Equilibrium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Concentration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Adding reactant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 towards products</a:t>
                      </a:r>
                      <a:endParaRPr lang="en-US" dirty="0" smtClean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Removing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reactant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towards reactants</a:t>
                      </a:r>
                      <a:endParaRPr lang="en-US" dirty="0" smtClean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Adding product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towards reactants</a:t>
                      </a:r>
                      <a:endParaRPr lang="en-US" dirty="0" smtClean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Removing product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 towards products</a:t>
                      </a:r>
                      <a:endParaRPr lang="en-US" dirty="0" smtClean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Temperature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Increasing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temperature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Exothermic: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 towards reactants</a:t>
                      </a:r>
                      <a:endParaRPr lang="en-US" dirty="0" smtClean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Endothermic: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 towards products</a:t>
                      </a:r>
                      <a:endParaRPr lang="en-US" dirty="0" smtClean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Decreasing temperature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Exothermic: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 towards products</a:t>
                      </a:r>
                      <a:endParaRPr lang="en-US" dirty="0" smtClean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Endothermic: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 towards reactants</a:t>
                      </a:r>
                      <a:endParaRPr lang="en-US" dirty="0" smtClean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Pressure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Increasing pressure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towards side with fewer moles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Decreasing pressure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Shift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towards side with more moles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422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following reaction: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which direction will the reaction shift if the following changes are made?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temperature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pressure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[N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a catalyst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639" r="33102"/>
          <a:stretch/>
        </p:blipFill>
        <p:spPr bwMode="auto">
          <a:xfrm>
            <a:off x="1702233" y="2266283"/>
            <a:ext cx="5728086" cy="5418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77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Possible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Several ways to alter a system at equilibrium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 changes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or decrease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changes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or decrease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changes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or decrease</a:t>
            </a:r>
          </a:p>
          <a:p>
            <a:pPr lvl="1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predict how changes will affect system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7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Châtelier’s</a:t>
            </a:r>
            <a:r>
              <a:rPr lang="en-US" dirty="0" smtClean="0"/>
              <a:t>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153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Imagine two silos connected by a valve, each filled with water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irst, the valve is open, the two silos are still (at equilibrium)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8557" y="5813773"/>
            <a:ext cx="0" cy="15240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624667" y="3259661"/>
            <a:ext cx="3527779" cy="3287889"/>
            <a:chOff x="2624667" y="3259661"/>
            <a:chExt cx="3527779" cy="3287889"/>
          </a:xfrm>
        </p:grpSpPr>
        <p:sp>
          <p:nvSpPr>
            <p:cNvPr id="4" name="Rectangle 3"/>
            <p:cNvSpPr/>
            <p:nvPr/>
          </p:nvSpPr>
          <p:spPr>
            <a:xfrm>
              <a:off x="2624667" y="3259661"/>
              <a:ext cx="1382889" cy="3287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69557" y="3259661"/>
              <a:ext cx="1382889" cy="328788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007556" y="5973763"/>
              <a:ext cx="762000" cy="1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624668" y="4896556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69557" y="4896556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Châtelier’s</a:t>
            </a:r>
            <a:r>
              <a:rPr lang="en-US" dirty="0"/>
              <a:t>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Second, close valve, add water to one silo (change on system)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24667" y="3259661"/>
            <a:ext cx="3527779" cy="3287889"/>
            <a:chOff x="2624667" y="3259661"/>
            <a:chExt cx="3527779" cy="3287889"/>
          </a:xfrm>
        </p:grpSpPr>
        <p:sp>
          <p:nvSpPr>
            <p:cNvPr id="5" name="Rectangle 4"/>
            <p:cNvSpPr/>
            <p:nvPr/>
          </p:nvSpPr>
          <p:spPr>
            <a:xfrm>
              <a:off x="2624667" y="3259661"/>
              <a:ext cx="1382889" cy="3287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69557" y="3259661"/>
              <a:ext cx="1382889" cy="328788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07556" y="5973763"/>
              <a:ext cx="762000" cy="1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624667" y="3951111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69557" y="4896556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388557" y="5954883"/>
            <a:ext cx="0" cy="15240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4667" y="2771421"/>
            <a:ext cx="138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Add water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Châtelier’s</a:t>
            </a:r>
            <a:r>
              <a:rPr lang="en-US" dirty="0"/>
              <a:t>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02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Third, reopen valve, allow water level to readjust (equilibrium shift)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equilibrium reached, not identical to previous equilibrium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24667" y="3259661"/>
            <a:ext cx="3527779" cy="3287889"/>
            <a:chOff x="2624667" y="3259661"/>
            <a:chExt cx="3527779" cy="3287889"/>
          </a:xfrm>
        </p:grpSpPr>
        <p:sp>
          <p:nvSpPr>
            <p:cNvPr id="5" name="Rectangle 4"/>
            <p:cNvSpPr/>
            <p:nvPr/>
          </p:nvSpPr>
          <p:spPr>
            <a:xfrm>
              <a:off x="2624667" y="3259661"/>
              <a:ext cx="1382889" cy="3287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69557" y="3259661"/>
              <a:ext cx="1382889" cy="328788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07556" y="5973763"/>
              <a:ext cx="762000" cy="1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624667" y="4402663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69557" y="4416782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388557" y="5841995"/>
            <a:ext cx="0" cy="15240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Châtelier’s</a:t>
            </a:r>
            <a:r>
              <a:rPr lang="en-US" dirty="0"/>
              <a:t>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of original system to shifted system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0890" y="2685874"/>
            <a:ext cx="3527779" cy="3287889"/>
            <a:chOff x="2624667" y="3259661"/>
            <a:chExt cx="3527779" cy="3287889"/>
          </a:xfrm>
        </p:grpSpPr>
        <p:sp>
          <p:nvSpPr>
            <p:cNvPr id="6" name="Rectangle 5"/>
            <p:cNvSpPr/>
            <p:nvPr/>
          </p:nvSpPr>
          <p:spPr>
            <a:xfrm>
              <a:off x="2624667" y="3259661"/>
              <a:ext cx="1382889" cy="3287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69557" y="3259661"/>
              <a:ext cx="1382889" cy="328788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7556" y="5973763"/>
              <a:ext cx="762000" cy="1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624668" y="4896556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69557" y="4896556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023556" y="2678824"/>
            <a:ext cx="3527779" cy="3287889"/>
            <a:chOff x="2624667" y="3259661"/>
            <a:chExt cx="3527779" cy="3287889"/>
          </a:xfrm>
        </p:grpSpPr>
        <p:sp>
          <p:nvSpPr>
            <p:cNvPr id="12" name="Rectangle 11"/>
            <p:cNvSpPr/>
            <p:nvPr/>
          </p:nvSpPr>
          <p:spPr>
            <a:xfrm>
              <a:off x="2624667" y="3259661"/>
              <a:ext cx="1382889" cy="3287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69557" y="3259661"/>
              <a:ext cx="1382889" cy="328788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07556" y="5973763"/>
              <a:ext cx="762000" cy="1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624667" y="4402663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69557" y="4430893"/>
              <a:ext cx="1382889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4275667" y="4216937"/>
            <a:ext cx="6208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an addition was made to one side of the reaction, the reaction shifted to the other side in its adjustment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this example to predict any of the possible adjustments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happen if water was removed from one side of the reaction?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8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 changes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concentration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Just like the silos, increasing on one side of the reaction shifts the reaction in the other direction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reactants, shifts towards products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products, shifts towards reactants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95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182</TotalTime>
  <Words>752</Words>
  <Application>Microsoft Macintosh PowerPoint</Application>
  <PresentationFormat>On-screen Show (4:3)</PresentationFormat>
  <Paragraphs>186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Le Châtelier’s Principle</vt:lpstr>
      <vt:lpstr>System at Equilibrium</vt:lpstr>
      <vt:lpstr>Possible Alterations</vt:lpstr>
      <vt:lpstr>Le Châtelier’s At Work</vt:lpstr>
      <vt:lpstr>Le Châtelier’s At Work</vt:lpstr>
      <vt:lpstr>Le Châtelier’s At Work</vt:lpstr>
      <vt:lpstr>Le Châtelier’s At Work</vt:lpstr>
      <vt:lpstr>What Happened</vt:lpstr>
      <vt:lpstr>Adjustments</vt:lpstr>
      <vt:lpstr>Adjustments</vt:lpstr>
      <vt:lpstr>Example #1</vt:lpstr>
      <vt:lpstr>Example #1 Solved</vt:lpstr>
      <vt:lpstr>Adjustments</vt:lpstr>
      <vt:lpstr>Adjustments</vt:lpstr>
      <vt:lpstr>Adjustments</vt:lpstr>
      <vt:lpstr>Example #2</vt:lpstr>
      <vt:lpstr>Example #2 Solved</vt:lpstr>
      <vt:lpstr>Adjustments</vt:lpstr>
      <vt:lpstr>Example #3</vt:lpstr>
      <vt:lpstr>Example #3 Solved</vt:lpstr>
      <vt:lpstr>Adding a Catalyst</vt:lpstr>
      <vt:lpstr>Summary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55</cp:revision>
  <dcterms:created xsi:type="dcterms:W3CDTF">2014-03-08T16:53:10Z</dcterms:created>
  <dcterms:modified xsi:type="dcterms:W3CDTF">2015-11-02T02:55:44Z</dcterms:modified>
</cp:coreProperties>
</file>